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1261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seagulls tell their friends about danger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 away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making loud noise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joining others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jumping into the water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011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one seagull sees danger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make loud noise to tell others in the group.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可知，海鸥通过发出响亮的声音来告诉同伴危险。故选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147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中考新考法-4.eps" descr="id:214750035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53122" y="851570"/>
            <a:ext cx="4536504" cy="5783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12808" y="811733"/>
            <a:ext cx="550987" cy="646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382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 sz="34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节多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are mentioned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提及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passage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Seagulls visit Myanmar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difficult for seagulls to fly to Kunming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Seagulls live in groups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people of Kunming give food to the seagulls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①②④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420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6341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细节理解题。根据第四段中的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found out that the seagulls visited other places like Lake Erhai in Dali or even Myanmar ...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可知，海鸥会前往缅甸，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正确；根据第三段中的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Seagulls like to be with their friends. They live in large groups for safety.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可知，海鸥群居生活，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正确；根据第五段中的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 people of Kunming often give food to the seagulls in their free time.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可知，昆明人给海鸥喂食，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130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5704" y="88433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Kunming a good living place for seagulls to spend winters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people of Kunming are really unfriendly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 lot of mountains and rivers in Kunming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and nature can live in harmony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Seagulls can live with friends in groups in Kunming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222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3760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推理判断题。根据第五段中的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in Kunming is not too cold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a nice temperature of about 10℃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is friendly to seagulls. They also find a lot of food in Dianchi Lake. And the people of Kunming often give food to the seagulls in their free time.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可知，昆明气候适宜，食物丰富，且人与海鸥和谐相处。故选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453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485848" cy="464208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801314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 out that the seagulls visited other places like Lake Erhai in Dali or even Myanmar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缅甸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deciding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Kunming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place.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们发现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在决定是昆明最好的地方之前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它们还造访了其他地方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像大理的洱海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甚至缅甸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4712" y="417681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409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 seagulls visited other place ...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out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Kunming is the best place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03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989" y="908720"/>
            <a:ext cx="11491713" cy="14154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20888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文介绍了每年从西伯利亚迁徙到昆明的海鸥的生活习性和迁徙过程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以及昆明为何成为它们理想的过冬地。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91508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浙江杭州西湖区调研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251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Kunming, there is a special thing every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1985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seagulls have been visiting Kunming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birds go a long way from the cold Siberia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西伯利亚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find a warm place to stay in winter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3068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hard for these seagulls to come to Kunming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migrate from far-away cold Siberia to our hometown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fly over mountains and rivers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fly about 80 kilometres to the south every day, facing bad weather and many dangers along the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about 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kilometres to get to Kunming from Siberia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432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Seagulls like to be with their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live in large groups for safety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one seagull sees danger, it will make loud noise to tell others in the group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helps them stay away from danger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0730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few years ago, scientists studied these seagulls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put small GPS on some birds to learn more about where they 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found out that the seagulls visited other places like Lake Erhai in Dali or even Myanmar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缅甸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deciding that Kunming is the best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seagulls usually arrive in Kunming in October and stay here until March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1868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So, why do seagulls like Kunming so much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in Kunming is not too cold, with a nice temperature of about 10℃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friendly to seagulls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find a lot of food in Dianchi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people of Kunming often give food to the seagulls in their free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makes Kunming not only a good living place for seagulls but also a place where they get love from Kunming people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1647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does it take seagulls to fly from Siberia to Kunming according to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month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two and a half months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four months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half a year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424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fly about 80 kilometres to the south every day ... It is about 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kilometres to get to Kunming from Siberia.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可知，海鸥每天飞行约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公里，总距离为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公里，因此需要约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天，即两个半月。故选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16394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759</Words>
  <Application>Microsoft Office PowerPoint</Application>
  <PresentationFormat>自定义</PresentationFormat>
  <Paragraphs>43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